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7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0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5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1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4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7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2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64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D5C5-5C09-4B7B-88A8-A4EA669A92A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2DBA-B2B3-452C-A94B-7B000E846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6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19250"/>
            <a:ext cx="5715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41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812694" cy="418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81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252538"/>
            <a:ext cx="71532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3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138238"/>
            <a:ext cx="71723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1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1939"/>
            <a:ext cx="8748464" cy="53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45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700088"/>
            <a:ext cx="83915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92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28663"/>
            <a:ext cx="8763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5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704850"/>
            <a:ext cx="83915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6587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‫הצגה על המסך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User80</dc:creator>
  <cp:lastModifiedBy>User80</cp:lastModifiedBy>
  <cp:revision>1</cp:revision>
  <dcterms:created xsi:type="dcterms:W3CDTF">2017-01-29T10:38:41Z</dcterms:created>
  <dcterms:modified xsi:type="dcterms:W3CDTF">2017-01-29T10:46:35Z</dcterms:modified>
</cp:coreProperties>
</file>